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75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9EB0-222A-415F-BE0F-56D43AAF3812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09D8A-98A1-4407-8B5D-917CBF22F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011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9EB0-222A-415F-BE0F-56D43AAF3812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09D8A-98A1-4407-8B5D-917CBF22F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779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9EB0-222A-415F-BE0F-56D43AAF3812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09D8A-98A1-4407-8B5D-917CBF22F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57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9EB0-222A-415F-BE0F-56D43AAF3812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09D8A-98A1-4407-8B5D-917CBF22F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862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9EB0-222A-415F-BE0F-56D43AAF3812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09D8A-98A1-4407-8B5D-917CBF22F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031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9EB0-222A-415F-BE0F-56D43AAF3812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09D8A-98A1-4407-8B5D-917CBF22F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644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9EB0-222A-415F-BE0F-56D43AAF3812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09D8A-98A1-4407-8B5D-917CBF22F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972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9EB0-222A-415F-BE0F-56D43AAF3812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09D8A-98A1-4407-8B5D-917CBF22F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853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9EB0-222A-415F-BE0F-56D43AAF3812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09D8A-98A1-4407-8B5D-917CBF22F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564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9EB0-222A-415F-BE0F-56D43AAF3812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09D8A-98A1-4407-8B5D-917CBF22F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967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9EB0-222A-415F-BE0F-56D43AAF3812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09D8A-98A1-4407-8B5D-917CBF22F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61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09EB0-222A-415F-BE0F-56D43AAF3812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09D8A-98A1-4407-8B5D-917CBF22F0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360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29273" y="2045732"/>
            <a:ext cx="556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Insert Bowlers Name</a:t>
            </a:r>
          </a:p>
        </p:txBody>
      </p:sp>
      <p:pic>
        <p:nvPicPr>
          <p:cNvPr id="6" name="Picture 5" descr="Diagram&#10;&#10;Description automatically generated">
            <a:extLst>
              <a:ext uri="{FF2B5EF4-FFF2-40B4-BE49-F238E27FC236}">
                <a16:creationId xmlns:a16="http://schemas.microsoft.com/office/drawing/2014/main" id="{B7A624E5-2485-43F2-9023-B9B4AD1E5E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68" y="54577"/>
            <a:ext cx="8855132" cy="6879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500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Oakland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Hollis, Angela</dc:creator>
  <cp:lastModifiedBy>Hollis, Angela</cp:lastModifiedBy>
  <cp:revision>7</cp:revision>
  <dcterms:created xsi:type="dcterms:W3CDTF">2021-03-28T17:32:26Z</dcterms:created>
  <dcterms:modified xsi:type="dcterms:W3CDTF">2021-04-09T18:18:37Z</dcterms:modified>
</cp:coreProperties>
</file>